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Maven Pro" panose="020B0604020202020204" charset="0"/>
      <p:regular r:id="rId16"/>
      <p:bold r:id="rId17"/>
    </p:embeddedFont>
    <p:embeddedFont>
      <p:font typeface="Maven Pro SemiBold" panose="020B0604020202020204" charset="0"/>
      <p:regular r:id="rId18"/>
      <p:bold r:id="rId19"/>
    </p:embeddedFont>
    <p:embeddedFont>
      <p:font typeface="Nunito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2f41aff11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2f41aff11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989ac4b6f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989ac4b6f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92f41aff11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92f41aff11_0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2f41aff1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92f41aff1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989ac4b6f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989ac4b6f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2f41aff1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2f41aff1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2f41aff11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92f41aff11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92f41aff11_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92f41aff11_5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92f41aff11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92f41aff11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2f41aff11_0_1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2f41aff11_0_1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989ac4b6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989ac4b6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989ac4b6f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989ac4b6f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989ac4b6f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989ac4b6f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379142" y="1176775"/>
            <a:ext cx="8653346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HOTEL MANAGEMENT SYSTEM</a:t>
            </a:r>
            <a:endParaRPr sz="4400" b="1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6336000" y="3357900"/>
            <a:ext cx="2643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Team:3</a:t>
            </a:r>
            <a:br>
              <a:rPr lang="en" sz="1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ASHLIN V RAJAN</a:t>
            </a:r>
            <a:endParaRPr sz="1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NIBIMOL ABRAHAM</a:t>
            </a:r>
            <a:endParaRPr sz="1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 JATHIN JHONY</a:t>
            </a:r>
            <a:endParaRPr sz="1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RUBIN SABU</a:t>
            </a:r>
            <a:endParaRPr sz="1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>
            <a:spLocks noGrp="1"/>
          </p:cNvSpPr>
          <p:nvPr>
            <p:ph type="ctrTitle"/>
          </p:nvPr>
        </p:nvSpPr>
        <p:spPr>
          <a:xfrm>
            <a:off x="666025" y="320550"/>
            <a:ext cx="62052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Staff Details</a:t>
            </a:r>
            <a:endParaRPr/>
          </a:p>
        </p:txBody>
      </p:sp>
      <p:sp>
        <p:nvSpPr>
          <p:cNvPr id="337" name="Google Shape;337;p2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650" y="859050"/>
            <a:ext cx="7697150" cy="387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ctrTitle"/>
          </p:nvPr>
        </p:nvSpPr>
        <p:spPr>
          <a:xfrm>
            <a:off x="598600" y="465572"/>
            <a:ext cx="5542500" cy="41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FFD700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Tools:</a:t>
            </a:r>
            <a:endParaRPr sz="2700" b="0">
              <a:solidFill>
                <a:srgbClr val="FFD7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❏JAVA</a:t>
            </a:r>
            <a:endParaRPr sz="2300" b="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❏HTML</a:t>
            </a:r>
            <a:endParaRPr sz="2300" b="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❏CSS</a:t>
            </a:r>
            <a:endParaRPr sz="2300" b="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❏JSP</a:t>
            </a:r>
            <a:endParaRPr sz="2300" b="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❏Servlet</a:t>
            </a:r>
            <a:endParaRPr sz="2300" b="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❏Tomcat Server 7.0</a:t>
            </a:r>
            <a:endParaRPr sz="2300" b="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>
                <a:solidFill>
                  <a:srgbClr val="FFD700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Platforms:</a:t>
            </a:r>
            <a:endParaRPr sz="2700" b="0">
              <a:solidFill>
                <a:srgbClr val="FFD7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❏Eclipse</a:t>
            </a:r>
            <a:endParaRPr sz="2300" b="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❏Oracle Database</a:t>
            </a:r>
            <a:endParaRPr sz="2300" b="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423" y="640150"/>
            <a:ext cx="5043599" cy="33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>
            <a:spLocks noGrp="1"/>
          </p:cNvSpPr>
          <p:nvPr>
            <p:ph type="ctrTitle"/>
          </p:nvPr>
        </p:nvSpPr>
        <p:spPr>
          <a:xfrm>
            <a:off x="598100" y="37226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700"/>
                </a:solidFill>
              </a:rPr>
              <a:t>Conclusion</a:t>
            </a:r>
            <a:endParaRPr>
              <a:solidFill>
                <a:srgbClr val="FFD700"/>
              </a:solidFill>
            </a:endParaRPr>
          </a:p>
        </p:txBody>
      </p:sp>
      <p:sp>
        <p:nvSpPr>
          <p:cNvPr id="350" name="Google Shape;350;p24"/>
          <p:cNvSpPr txBox="1">
            <a:spLocks noGrp="1"/>
          </p:cNvSpPr>
          <p:nvPr>
            <p:ph type="subTitle" idx="1"/>
          </p:nvPr>
        </p:nvSpPr>
        <p:spPr>
          <a:xfrm>
            <a:off x="598100" y="1851339"/>
            <a:ext cx="8222100" cy="1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We completed a hotel management system in which customers can book rooms ,employee can access customer booking details and history, and admin can alter employee details and customer details</a:t>
            </a:r>
            <a:endParaRPr sz="2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>
            <a:spLocks noGrp="1"/>
          </p:cNvSpPr>
          <p:nvPr>
            <p:ph type="ctrTitle"/>
          </p:nvPr>
        </p:nvSpPr>
        <p:spPr>
          <a:xfrm>
            <a:off x="824000" y="1613825"/>
            <a:ext cx="7804500" cy="19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Thank You!!</a:t>
            </a:r>
            <a:endParaRPr sz="7100"/>
          </a:p>
        </p:txBody>
      </p:sp>
      <p:sp>
        <p:nvSpPr>
          <p:cNvPr id="356" name="Google Shape;356;p25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ctrTitle"/>
          </p:nvPr>
        </p:nvSpPr>
        <p:spPr>
          <a:xfrm>
            <a:off x="135825" y="133642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40">
                <a:solidFill>
                  <a:srgbClr val="FFD700"/>
                </a:solidFill>
              </a:rPr>
              <a:t>INTRODUCTION</a:t>
            </a:r>
            <a:endParaRPr sz="3840">
              <a:solidFill>
                <a:srgbClr val="FFD700"/>
              </a:solidFill>
            </a:endParaRPr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1"/>
          </p:nvPr>
        </p:nvSpPr>
        <p:spPr>
          <a:xfrm>
            <a:off x="224500" y="829050"/>
            <a:ext cx="8140200" cy="3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aven Pro"/>
              <a:buChar char="●"/>
            </a:pPr>
            <a:r>
              <a:rPr lang="en" sz="2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Hotel Management System allows the customers to book rooms based on their necessity.</a:t>
            </a:r>
            <a:endParaRPr sz="2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aven Pro"/>
              <a:buChar char="●"/>
            </a:pPr>
            <a:r>
              <a:rPr lang="en" sz="2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It allows the administrator to edit  and view employee and customer details.</a:t>
            </a:r>
            <a:endParaRPr sz="2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●"/>
            </a:pPr>
            <a:r>
              <a:rPr lang="en" sz="2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Hotel Management System allows the employees to view customer details and  the history of  previous customers</a:t>
            </a:r>
            <a:r>
              <a:rPr lang="en" sz="2100">
                <a:solidFill>
                  <a:srgbClr val="FFFFFF"/>
                </a:solidFill>
              </a:rPr>
              <a:t> .</a:t>
            </a:r>
            <a:endParaRPr sz="2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5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ctrTitle"/>
          </p:nvPr>
        </p:nvSpPr>
        <p:spPr>
          <a:xfrm>
            <a:off x="159250" y="298446"/>
            <a:ext cx="4255500" cy="12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D700"/>
                </a:solidFill>
              </a:rPr>
              <a:t>OBJECTIVE</a:t>
            </a:r>
            <a:endParaRPr sz="3700">
              <a:solidFill>
                <a:srgbClr val="FFD700"/>
              </a:solidFill>
            </a:endParaRPr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1"/>
          </p:nvPr>
        </p:nvSpPr>
        <p:spPr>
          <a:xfrm>
            <a:off x="100575" y="1278700"/>
            <a:ext cx="9043500" cy="3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Employee can access customer booking details and history.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Customer can view room details and book rooms .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Admin can view and edit employee details and customer details.</a:t>
            </a:r>
            <a:endParaRPr sz="25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63550" y="127600"/>
            <a:ext cx="7681800" cy="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D700"/>
                </a:solidFill>
              </a:rPr>
              <a:t>FEATURES</a:t>
            </a:r>
            <a:endParaRPr>
              <a:solidFill>
                <a:srgbClr val="FFD700"/>
              </a:solidFill>
            </a:endParaRPr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63550" y="741550"/>
            <a:ext cx="4285800" cy="3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b="1">
                <a:solidFill>
                  <a:srgbClr val="FFFFFF"/>
                </a:solidFill>
              </a:rPr>
              <a:t>Book Rooms</a:t>
            </a:r>
            <a:endParaRPr sz="2000" b="1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b="1">
                <a:solidFill>
                  <a:srgbClr val="FFFFFF"/>
                </a:solidFill>
              </a:rPr>
              <a:t>Staff Validation</a:t>
            </a:r>
            <a:endParaRPr sz="2000" b="1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b="1">
                <a:solidFill>
                  <a:srgbClr val="FFFFFF"/>
                </a:solidFill>
              </a:rPr>
              <a:t>Admin Validation</a:t>
            </a:r>
            <a:endParaRPr sz="2000" b="1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b="1">
                <a:solidFill>
                  <a:srgbClr val="FFFFFF"/>
                </a:solidFill>
              </a:rPr>
              <a:t>Add Staff </a:t>
            </a:r>
            <a:endParaRPr sz="2000" b="1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b="1">
                <a:solidFill>
                  <a:srgbClr val="FFFFFF"/>
                </a:solidFill>
              </a:rPr>
              <a:t>View Staff </a:t>
            </a:r>
            <a:endParaRPr sz="2000" b="1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b="1">
                <a:solidFill>
                  <a:srgbClr val="FFFFFF"/>
                </a:solidFill>
              </a:rPr>
              <a:t>Delete Staff </a:t>
            </a:r>
            <a:endParaRPr sz="2000" b="1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b="1">
                <a:solidFill>
                  <a:srgbClr val="FFFFFF"/>
                </a:solidFill>
              </a:rPr>
              <a:t>Add Customer </a:t>
            </a:r>
            <a:endParaRPr sz="2000" b="1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b="1">
                <a:solidFill>
                  <a:srgbClr val="FFFFFF"/>
                </a:solidFill>
              </a:rPr>
              <a:t>Display Customer </a:t>
            </a:r>
            <a:endParaRPr sz="2000" b="1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b="1">
                <a:solidFill>
                  <a:srgbClr val="FFFFFF"/>
                </a:solidFill>
              </a:rPr>
              <a:t>Delete Customer </a:t>
            </a:r>
            <a:endParaRPr sz="2000"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2000" b="1">
                <a:solidFill>
                  <a:srgbClr val="FFFFFF"/>
                </a:solidFill>
              </a:rPr>
              <a:t>Display Previous Customer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225" y="164875"/>
            <a:ext cx="3734275" cy="481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ctrTitle"/>
          </p:nvPr>
        </p:nvSpPr>
        <p:spPr>
          <a:xfrm>
            <a:off x="85000" y="0"/>
            <a:ext cx="35325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700"/>
                </a:solidFill>
              </a:rPr>
              <a:t>Database</a:t>
            </a:r>
            <a:endParaRPr>
              <a:solidFill>
                <a:srgbClr val="FFD700"/>
              </a:solidFill>
            </a:endParaRPr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00" y="837775"/>
            <a:ext cx="6896099" cy="19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00" y="2975750"/>
            <a:ext cx="6896100" cy="21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25" y="1295400"/>
            <a:ext cx="8658225" cy="31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>
            <a:spLocks noGrp="1"/>
          </p:cNvSpPr>
          <p:nvPr>
            <p:ph type="ctrTitle"/>
          </p:nvPr>
        </p:nvSpPr>
        <p:spPr>
          <a:xfrm>
            <a:off x="438975" y="86518"/>
            <a:ext cx="3707400" cy="8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&amp; Interface</a:t>
            </a:r>
            <a:endParaRPr/>
          </a:p>
        </p:txBody>
      </p:sp>
      <p:sp>
        <p:nvSpPr>
          <p:cNvPr id="316" name="Google Shape;316;p19"/>
          <p:cNvSpPr txBox="1">
            <a:spLocks noGrp="1"/>
          </p:cNvSpPr>
          <p:nvPr>
            <p:ph type="subTitle" idx="1"/>
          </p:nvPr>
        </p:nvSpPr>
        <p:spPr>
          <a:xfrm>
            <a:off x="626575" y="940625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" name="Google Shape;3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00" y="816650"/>
            <a:ext cx="7572125" cy="425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ctrTitle"/>
          </p:nvPr>
        </p:nvSpPr>
        <p:spPr>
          <a:xfrm>
            <a:off x="409375" y="53975"/>
            <a:ext cx="7913100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Room Booking Form</a:t>
            </a:r>
            <a:endParaRPr sz="2800"/>
          </a:p>
        </p:txBody>
      </p:sp>
      <p:sp>
        <p:nvSpPr>
          <p:cNvPr id="323" name="Google Shape;323;p20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00" y="1046375"/>
            <a:ext cx="7321574" cy="3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>
            <a:spLocks noGrp="1"/>
          </p:cNvSpPr>
          <p:nvPr>
            <p:ph type="ctrTitle"/>
          </p:nvPr>
        </p:nvSpPr>
        <p:spPr>
          <a:xfrm>
            <a:off x="587050" y="88825"/>
            <a:ext cx="6264300" cy="9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Detils</a:t>
            </a:r>
            <a:endParaRPr/>
          </a:p>
        </p:txBody>
      </p:sp>
      <p:sp>
        <p:nvSpPr>
          <p:cNvPr id="330" name="Google Shape;330;p21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450" y="809525"/>
            <a:ext cx="7866149" cy="38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On-screen Show (16:9)</PresentationFormat>
  <Paragraphs>47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Nunito</vt:lpstr>
      <vt:lpstr>Maven Pro</vt:lpstr>
      <vt:lpstr>Maven Pro SemiBold</vt:lpstr>
      <vt:lpstr>Momentum</vt:lpstr>
      <vt:lpstr>PowerPoint Presentation</vt:lpstr>
      <vt:lpstr>INTRODUCTION</vt:lpstr>
      <vt:lpstr>OBJECTIVE</vt:lpstr>
      <vt:lpstr>FEATURES</vt:lpstr>
      <vt:lpstr>Database</vt:lpstr>
      <vt:lpstr>PowerPoint Presentation</vt:lpstr>
      <vt:lpstr>UI &amp; Interface</vt:lpstr>
      <vt:lpstr>Room Booking Form</vt:lpstr>
      <vt:lpstr>Customer Detils</vt:lpstr>
      <vt:lpstr>Staff Details</vt:lpstr>
      <vt:lpstr>Tools: ❏JAVA ❏HTML ❏CSS ❏JSP ❏Servlet ❏Tomcat Server 7.0 Platforms: ❏Eclipse ❏Oracle Database </vt:lpstr>
      <vt:lpstr>Conclusion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Jathin Johny</dc:creator>
  <cp:lastModifiedBy>Jathin Johny</cp:lastModifiedBy>
  <cp:revision>1</cp:revision>
  <dcterms:modified xsi:type="dcterms:W3CDTF">2022-11-20T18:34:35Z</dcterms:modified>
</cp:coreProperties>
</file>